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0" r:id="rId2"/>
  </p:sldMasterIdLst>
  <p:notesMasterIdLst>
    <p:notesMasterId r:id="rId16"/>
  </p:notesMasterIdLst>
  <p:sldIdLst>
    <p:sldId id="261" r:id="rId3"/>
    <p:sldId id="257" r:id="rId4"/>
    <p:sldId id="258" r:id="rId5"/>
    <p:sldId id="259" r:id="rId6"/>
    <p:sldId id="260" r:id="rId7"/>
    <p:sldId id="262" r:id="rId8"/>
    <p:sldId id="271" r:id="rId9"/>
    <p:sldId id="264" r:id="rId10"/>
    <p:sldId id="266" r:id="rId11"/>
    <p:sldId id="267" r:id="rId12"/>
    <p:sldId id="269" r:id="rId13"/>
    <p:sldId id="270" r:id="rId14"/>
    <p:sldId id="265" r:id="rId15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937"/>
    <a:srgbClr val="747576"/>
    <a:srgbClr val="A2A3A5"/>
    <a:srgbClr val="E7E7E8"/>
    <a:srgbClr val="D0D1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41" autoAdjust="0"/>
  </p:normalViewPr>
  <p:slideViewPr>
    <p:cSldViewPr>
      <p:cViewPr varScale="1">
        <p:scale>
          <a:sx n="114" d="100"/>
          <a:sy n="114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FBD743-AA10-4A45-AEA3-28F1003C8F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14690-84D6-4EF6-A111-5CBC8AFA178D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GG_oClaim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307975"/>
            <a:ext cx="13239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EGG_LU2_en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509588"/>
            <a:ext cx="12446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22488"/>
            <a:ext cx="7234237" cy="1439862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6225" y="4102100"/>
            <a:ext cx="7234238" cy="371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300" b="1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A289-9A4C-4CE7-BB4D-B4B6860E3F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4A87-D254-4E03-97F0-6475A49A02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1258888"/>
            <a:ext cx="1978025" cy="5121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258888"/>
            <a:ext cx="5786437" cy="5121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AB59D-4B93-41F6-89E8-727E1FB8A5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0"/>
            <a:ext cx="0" cy="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AB66-C487-490E-B61C-5D5F5B349D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5075" y="0"/>
            <a:ext cx="2105025" cy="356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62675" cy="356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1A332-C85F-41E9-9FD2-BE8C467081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28875"/>
            <a:ext cx="388143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28875"/>
            <a:ext cx="3883025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CEF1-EFB8-4593-A593-D4351DDAEF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F239-1433-4F68-A244-6ED19C3869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F744C-20D0-465A-8063-0C35E7395F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B39C-5284-4CF2-B638-0EE6300553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7E8D-F031-4D5C-A646-011A3C86ED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74F9-2CF9-4C9F-859B-EDEEA2726A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5" y="989013"/>
            <a:ext cx="8456613" cy="971550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58888"/>
            <a:ext cx="7916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28875"/>
            <a:ext cx="791686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9" descr="EGG_oClaim_4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6488" y="307975"/>
            <a:ext cx="13239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6513513"/>
            <a:ext cx="863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DB97ADC9-2353-4879-9742-8B0C519A13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24625"/>
            <a:ext cx="750411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1026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5" descr="EGG_LU2_en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775" y="509588"/>
            <a:ext cx="12446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rgbClr val="74757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747576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747576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747576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747576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747576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747576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747576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74757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2482850"/>
            <a:ext cx="7700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</a:t>
            </a:r>
            <a:br>
              <a:rPr lang="de-DE" smtClean="0"/>
            </a:br>
            <a:r>
              <a:rPr lang="de-DE" smtClean="0"/>
              <a:t>Klicken bearbeiten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24625"/>
            <a:ext cx="750411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defRPr sz="1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defRPr sz="1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defRPr sz="1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DB3FB6-7742-4447-A4E3-9E36364E9BB8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400" dirty="0" err="1" smtClean="0"/>
              <a:t>Practica</a:t>
            </a:r>
            <a:r>
              <a:rPr lang="en-US" sz="3400" dirty="0" smtClean="0"/>
              <a:t> </a:t>
            </a:r>
            <a:r>
              <a:rPr lang="en-US" sz="3400" dirty="0" err="1" smtClean="0"/>
              <a:t>studentilor</a:t>
            </a:r>
            <a:r>
              <a:rPr lang="en-US" sz="3400" dirty="0" smtClean="0"/>
              <a:t> din </a:t>
            </a:r>
            <a:br>
              <a:rPr lang="en-US" sz="3400" dirty="0" smtClean="0"/>
            </a:br>
            <a:r>
              <a:rPr lang="en-US" sz="3400" dirty="0" err="1" smtClean="0"/>
              <a:t>Universitatea</a:t>
            </a:r>
            <a:r>
              <a:rPr lang="en-US" sz="3400" dirty="0" smtClean="0"/>
              <a:t> Suceava - 2013</a:t>
            </a:r>
            <a:br>
              <a:rPr lang="en-US" sz="3400" dirty="0" smtClean="0"/>
            </a:br>
            <a:endParaRPr lang="en-US" sz="3400" dirty="0" smtClean="0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 </a:t>
            </a:r>
            <a:r>
              <a:rPr lang="en-US" dirty="0" err="1" smtClean="0"/>
              <a:t>Iulie</a:t>
            </a:r>
            <a:r>
              <a:rPr lang="en-US" dirty="0" smtClean="0"/>
              <a:t> -  27 </a:t>
            </a:r>
            <a:r>
              <a:rPr lang="en-US" dirty="0" err="1" smtClean="0"/>
              <a:t>Septembrie</a:t>
            </a:r>
            <a:r>
              <a:rPr lang="en-US" dirty="0" smtClean="0"/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 studentilor 2010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84126C-931A-4F97-988E-D926BE4E4320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229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68313" y="2060575"/>
            <a:ext cx="2214562" cy="923925"/>
          </a:xfrm>
          <a:noFill/>
        </p:spPr>
        <p:txBody>
          <a:bodyPr/>
          <a:lstStyle/>
          <a:p>
            <a:r>
              <a:rPr lang="en-US" sz="2000" b="0" noProof="1" smtClean="0"/>
              <a:t>Proiectele celor 3 grupe de studenti  2010</a:t>
            </a:r>
          </a:p>
        </p:txBody>
      </p:sp>
      <p:pic>
        <p:nvPicPr>
          <p:cNvPr id="12298" name="Picture 10" descr="\\EGGER\ADOS$\dms-inbox\tungurea\649890134\IMG_2286(1)_rdax_850x6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0000"/>
          </a:blip>
          <a:srcRect l="15012" r="7083" b="6319"/>
          <a:stretch>
            <a:fillRect/>
          </a:stretch>
        </p:blipFill>
        <p:spPr>
          <a:xfrm>
            <a:off x="179512" y="3645024"/>
            <a:ext cx="3168352" cy="2736304"/>
          </a:xfrm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301" name="Picture 13" descr="\\EGGER\ADOS$\dms-inbox\tungurea\649890134\IMG_2769(1)_rdax_850x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0000"/>
          </a:blip>
          <a:srcRect l="4289" t="7692"/>
          <a:stretch>
            <a:fillRect/>
          </a:stretch>
        </p:blipFill>
        <p:spPr>
          <a:xfrm>
            <a:off x="5652120" y="3717032"/>
            <a:ext cx="3213547" cy="2664296"/>
          </a:xfrm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97" name="Picture 9" descr="\\EGGER\ADOS$\dms-inbox\tungurea\649890134\IMG_2285(1)_rdax_525x700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275856" y="1916832"/>
            <a:ext cx="2592288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 studentilor 2011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A391DE-B167-482F-803C-1A7A3C766E27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331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00063" y="5286375"/>
            <a:ext cx="2214562" cy="923925"/>
          </a:xfrm>
          <a:noFill/>
        </p:spPr>
        <p:txBody>
          <a:bodyPr/>
          <a:lstStyle/>
          <a:p>
            <a:r>
              <a:rPr lang="en-US" sz="2000" b="0" dirty="0" err="1" smtClean="0"/>
              <a:t>Inductia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evaluarea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studentilor</a:t>
            </a:r>
            <a:r>
              <a:rPr lang="en-US" sz="2000" b="0" dirty="0" smtClean="0"/>
              <a:t> 2011</a:t>
            </a:r>
          </a:p>
        </p:txBody>
      </p:sp>
      <p:pic>
        <p:nvPicPr>
          <p:cNvPr id="9" name="Content Placeholder 17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060848"/>
            <a:ext cx="34348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3" name="Content Placeholder 12" descr="practica final 30 sept 2011 0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6667"/>
          <a:stretch>
            <a:fillRect/>
          </a:stretch>
        </p:blipFill>
        <p:spPr>
          <a:xfrm>
            <a:off x="3132138" y="3573463"/>
            <a:ext cx="2879725" cy="20161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Content Placeholder 16" descr="Interviuri 23 iun 2011 0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2161" t="39412" r="10655"/>
          <a:stretch>
            <a:fillRect/>
          </a:stretch>
        </p:blipFill>
        <p:spPr>
          <a:xfrm>
            <a:off x="5796136" y="4797152"/>
            <a:ext cx="3168472" cy="2060848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Festivitate</a:t>
            </a:r>
            <a:r>
              <a:rPr lang="en-US" b="0" dirty="0" smtClean="0"/>
              <a:t> </a:t>
            </a:r>
            <a:r>
              <a:rPr lang="en-US" b="0" dirty="0" err="1" smtClean="0"/>
              <a:t>incheiere</a:t>
            </a:r>
            <a:r>
              <a:rPr lang="en-US" b="0" dirty="0" smtClean="0"/>
              <a:t> </a:t>
            </a:r>
            <a:r>
              <a:rPr lang="en-US" b="0" dirty="0" err="1" smtClean="0"/>
              <a:t>stagiu</a:t>
            </a:r>
            <a:r>
              <a:rPr lang="en-US" b="0" dirty="0" smtClean="0"/>
              <a:t> de </a:t>
            </a:r>
            <a:r>
              <a:rPr lang="en-US" b="0" dirty="0" err="1" smtClean="0"/>
              <a:t>practica</a:t>
            </a:r>
            <a:r>
              <a:rPr lang="en-US" b="0" dirty="0" smtClean="0"/>
              <a:t> 2012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A391DE-B167-482F-803C-1A7A3C766E27}" type="slidenum">
              <a:rPr lang="de-DE" smtClean="0"/>
              <a:pPr/>
              <a:t>12</a:t>
            </a:fld>
            <a:endParaRPr lang="de-DE" smtClean="0"/>
          </a:p>
        </p:txBody>
      </p:sp>
      <p:pic>
        <p:nvPicPr>
          <p:cNvPr id="11" name="Content Placeholder 10" descr="IMG_35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600400" cy="2430270"/>
          </a:xfrm>
        </p:spPr>
      </p:pic>
      <p:pic>
        <p:nvPicPr>
          <p:cNvPr id="14" name="Picture 13" descr="IMG_3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149080"/>
            <a:ext cx="3600400" cy="2304256"/>
          </a:xfrm>
          <a:prstGeom prst="rect">
            <a:avLst/>
          </a:prstGeom>
        </p:spPr>
      </p:pic>
      <p:pic>
        <p:nvPicPr>
          <p:cNvPr id="15" name="Picture 14" descr="IMG_3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988840"/>
            <a:ext cx="3600400" cy="2592288"/>
          </a:xfrm>
          <a:prstGeom prst="rect">
            <a:avLst/>
          </a:prstGeom>
        </p:spPr>
      </p:pic>
      <p:pic>
        <p:nvPicPr>
          <p:cNvPr id="18" name="Content Placeholder 17" descr="IMG_352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3600400" cy="2304512"/>
          </a:xfrm>
        </p:spPr>
      </p:pic>
      <p:sp>
        <p:nvSpPr>
          <p:cNvPr id="12" name="Rectangle 11"/>
          <p:cNvSpPr/>
          <p:nvPr/>
        </p:nvSpPr>
        <p:spPr>
          <a:xfrm>
            <a:off x="3424891" y="2780928"/>
            <a:ext cx="1822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      </a:t>
            </a:r>
            <a:r>
              <a:rPr lang="en-US" sz="2000" dirty="0" err="1" smtClean="0"/>
              <a:t>Practica</a:t>
            </a:r>
            <a:r>
              <a:rPr lang="en-US" sz="2000" dirty="0" smtClean="0"/>
              <a:t>         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smtClean="0"/>
              <a:t>      2012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EDBAD4-D219-4E65-A168-F1AEB5130228}" type="slidenum">
              <a:rPr noProof="1" smtClean="0"/>
              <a:pPr/>
              <a:t>13</a:t>
            </a:fld>
            <a:endParaRPr lang="en-US" noProof="1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1" smtClean="0"/>
              <a:t>Inscrierea pentru practica la EGGER Romania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7916862" cy="4175125"/>
          </a:xfrm>
        </p:spPr>
        <p:txBody>
          <a:bodyPr/>
          <a:lstStyle/>
          <a:p>
            <a:pPr marL="381000" indent="-381000" eaLnBrk="1" hangingPunct="1"/>
            <a:endParaRPr lang="en-US" noProof="1" smtClean="0"/>
          </a:p>
          <a:p>
            <a:pPr marL="381000" indent="-381000" eaLnBrk="1" hangingPunct="1"/>
            <a:endParaRPr lang="en-US" noProof="1" smtClean="0"/>
          </a:p>
          <a:p>
            <a:pPr marL="381000" indent="-381000" eaLnBrk="1" hangingPunct="1"/>
            <a:r>
              <a:rPr lang="en-US" noProof="1" smtClean="0"/>
              <a:t>Persoanele interesate pot trimite CV si scrisoare de intentie pe adresa de email: </a:t>
            </a:r>
            <a:r>
              <a:rPr lang="en-US" u="sng" noProof="1" smtClean="0"/>
              <a:t>resurse.umane@egger.com</a:t>
            </a:r>
            <a:r>
              <a:rPr lang="en-US" noProof="1" smtClean="0"/>
              <a:t>  sau ne pot contacta telefonic la nr. 0372 438 146 – Cezar Solcan pana la data  de 17.06.2013.</a:t>
            </a:r>
          </a:p>
          <a:p>
            <a:pPr marL="381000" indent="-381000" eaLnBrk="1" hangingPunct="1"/>
            <a:r>
              <a:rPr lang="en-US" noProof="1" smtClean="0"/>
              <a:t>Interviurile vor avea loc in data de 21.06.2013 la sediul EGGER, detaliile vor fi furnizate in timp util.</a:t>
            </a:r>
          </a:p>
          <a:p>
            <a:pPr marL="381000" indent="-381000" eaLnBrk="1" hangingPunct="1">
              <a:buNone/>
            </a:pPr>
            <a:endParaRPr lang="en-US" noProof="1" smtClean="0"/>
          </a:p>
          <a:p>
            <a:pPr marL="381000" indent="-381000" eaLnBrk="1" hangingPunct="1"/>
            <a:endParaRPr lang="en-US" noProof="1" smtClean="0"/>
          </a:p>
          <a:p>
            <a:pPr marL="381000" indent="-381000" algn="ctr" eaLnBrk="1" hangingPunct="1">
              <a:buFont typeface="Wingdings" pitchFamily="2" charset="2"/>
              <a:buNone/>
            </a:pPr>
            <a:r>
              <a:rPr lang="en-US" b="1" noProof="1" smtClean="0">
                <a:solidFill>
                  <a:srgbClr val="E31937"/>
                </a:solidFill>
              </a:rPr>
              <a:t>V</a:t>
            </a:r>
            <a:r>
              <a:rPr lang="vi-VN" b="1" noProof="1" smtClean="0">
                <a:solidFill>
                  <a:srgbClr val="E31937"/>
                </a:solidFill>
              </a:rPr>
              <a:t>ă </a:t>
            </a:r>
            <a:r>
              <a:rPr lang="vi-VN" b="1" noProof="1" smtClean="0">
                <a:solidFill>
                  <a:srgbClr val="E31937"/>
                </a:solidFill>
              </a:rPr>
              <a:t>aşteptăm</a:t>
            </a:r>
            <a:r>
              <a:rPr lang="en-US" b="1" noProof="1" smtClean="0">
                <a:solidFill>
                  <a:srgbClr val="E31937"/>
                </a:solidFill>
              </a:rPr>
              <a:t> cu interes</a:t>
            </a:r>
            <a:r>
              <a:rPr lang="vi-VN" b="1" noProof="1" smtClean="0">
                <a:solidFill>
                  <a:srgbClr val="E31937"/>
                </a:solidFill>
              </a:rPr>
              <a:t>!</a:t>
            </a:r>
            <a:endParaRPr lang="vi-VN" b="1" noProof="1" smtClean="0">
              <a:solidFill>
                <a:srgbClr val="E319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CCD274-DC80-466C-BF87-69DA84959CED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/>
              <a:t>Informa</a:t>
            </a:r>
            <a:r>
              <a:rPr lang="en-US" smtClean="0"/>
              <a:t>t</a:t>
            </a:r>
            <a:r>
              <a:rPr lang="ro-RO" smtClean="0"/>
              <a:t>ii generale</a:t>
            </a:r>
            <a:endParaRPr lang="en-GB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133600"/>
            <a:ext cx="8286750" cy="4510088"/>
          </a:xfrm>
        </p:spPr>
        <p:txBody>
          <a:bodyPr/>
          <a:lstStyle/>
          <a:p>
            <a:pPr marL="381000" indent="-381000" eaLnBrk="1" hangingPunct="1"/>
            <a:endParaRPr lang="en-US" dirty="0" smtClean="0"/>
          </a:p>
          <a:p>
            <a:pPr marL="381000" indent="-381000" eaLnBrk="1" hangingPunct="1"/>
            <a:r>
              <a:rPr lang="en-US" dirty="0" err="1" smtClean="0"/>
              <a:t>Practica</a:t>
            </a:r>
            <a:r>
              <a:rPr lang="en-US" dirty="0" smtClean="0"/>
              <a:t> se face in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Conventii</a:t>
            </a:r>
            <a:r>
              <a:rPr lang="en-US" dirty="0" smtClean="0"/>
              <a:t> de p</a:t>
            </a:r>
            <a:r>
              <a:rPr lang="ro-RO" dirty="0" err="1" smtClean="0"/>
              <a:t>ractica</a:t>
            </a:r>
            <a:r>
              <a:rPr lang="ro-RO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SC EGGER Romania SRL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ro-RO" dirty="0" smtClean="0"/>
              <a:t>Universitatea „</a:t>
            </a:r>
            <a:r>
              <a:rPr lang="en-US" dirty="0" smtClean="0"/>
              <a:t>S</a:t>
            </a:r>
            <a:r>
              <a:rPr lang="ro-RO" dirty="0" err="1" smtClean="0"/>
              <a:t>tefan</a:t>
            </a:r>
            <a:r>
              <a:rPr lang="ro-RO" dirty="0" smtClean="0"/>
              <a:t> cel Mare” Suceava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</a:p>
          <a:p>
            <a:pPr marL="381000" indent="-381000" eaLnBrk="1" hangingPunct="1"/>
            <a:endParaRPr lang="en-US" sz="1000" dirty="0" smtClean="0"/>
          </a:p>
          <a:p>
            <a:pPr marL="381000" indent="-381000" eaLnBrk="1" hangingPunct="1">
              <a:buNone/>
            </a:pPr>
            <a:endParaRPr lang="en-US" sz="1000" dirty="0" smtClean="0"/>
          </a:p>
          <a:p>
            <a:pPr marL="381000" indent="-381000" eaLnBrk="1" hangingPunct="1"/>
            <a:endParaRPr lang="en-US" sz="1000" dirty="0" smtClean="0"/>
          </a:p>
          <a:p>
            <a:pPr marL="381000" indent="-381000" eaLnBrk="1" hangingPunct="1"/>
            <a:r>
              <a:rPr lang="ro-RO" dirty="0" smtClean="0"/>
              <a:t>Portofoliul de practica cuprinde competente</a:t>
            </a:r>
            <a:r>
              <a:rPr lang="en-US" dirty="0" smtClean="0"/>
              <a:t>le</a:t>
            </a:r>
            <a:r>
              <a:rPr lang="ro-RO" dirty="0" smtClean="0"/>
              <a:t> profesionale </a:t>
            </a:r>
            <a:r>
              <a:rPr lang="en-US" dirty="0" err="1" smtClean="0"/>
              <a:t>ce</a:t>
            </a:r>
            <a:r>
              <a:rPr lang="en-US" dirty="0" smtClean="0"/>
              <a:t> se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dezvolta</a:t>
            </a:r>
            <a:r>
              <a:rPr lang="en-US" dirty="0" smtClean="0"/>
              <a:t>.</a:t>
            </a:r>
          </a:p>
          <a:p>
            <a:pPr marL="381000" indent="-381000" eaLnBrk="1" hangingPunct="1"/>
            <a:endParaRPr lang="en-US" sz="1000" dirty="0" smtClean="0"/>
          </a:p>
          <a:p>
            <a:pPr marL="381000" indent="-381000" eaLnBrk="1" hangingPunct="1"/>
            <a:endParaRPr lang="en-US" sz="1000" dirty="0" smtClean="0"/>
          </a:p>
          <a:p>
            <a:pPr marL="381000" indent="-381000" eaLnBrk="1" hangingPunct="1"/>
            <a:endParaRPr lang="en-US" sz="1000" dirty="0" smtClean="0"/>
          </a:p>
          <a:p>
            <a:pPr marL="381000" indent="-381000" eaLnBrk="1" hangingPunct="1"/>
            <a:r>
              <a:rPr lang="en-US" dirty="0" smtClean="0"/>
              <a:t>P</a:t>
            </a:r>
            <a:r>
              <a:rPr lang="ro-RO" dirty="0" smtClean="0"/>
              <a:t>e toata durata stagiului de </a:t>
            </a:r>
            <a:r>
              <a:rPr lang="ro-RO" dirty="0" err="1" smtClean="0"/>
              <a:t>pregatire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practicantul</a:t>
            </a:r>
            <a:r>
              <a:rPr lang="en-US" dirty="0" smtClean="0"/>
              <a:t> </a:t>
            </a:r>
            <a:r>
              <a:rPr lang="en-US" dirty="0" err="1" smtClean="0"/>
              <a:t>ramane</a:t>
            </a:r>
            <a:r>
              <a:rPr lang="en-US" dirty="0" smtClean="0"/>
              <a:t> </a:t>
            </a:r>
            <a:r>
              <a:rPr lang="ro-RO" dirty="0" smtClean="0"/>
              <a:t>student al </a:t>
            </a:r>
            <a:r>
              <a:rPr lang="ro-RO" dirty="0" err="1" smtClean="0"/>
              <a:t>institutiei</a:t>
            </a:r>
            <a:r>
              <a:rPr lang="ro-RO" dirty="0" smtClean="0"/>
              <a:t> de </a:t>
            </a:r>
            <a:r>
              <a:rPr lang="ro-RO" dirty="0" err="1" smtClean="0"/>
              <a:t>invatamant</a:t>
            </a:r>
            <a:r>
              <a:rPr lang="ro-RO" dirty="0" smtClean="0"/>
              <a:t> superior</a:t>
            </a:r>
            <a:r>
              <a:rPr lang="en-GB" dirty="0" smtClean="0"/>
              <a:t>, </a:t>
            </a:r>
            <a:r>
              <a:rPr lang="en-GB" dirty="0" err="1" smtClean="0"/>
              <a:t>dar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angajat</a:t>
            </a:r>
            <a:r>
              <a:rPr lang="en-GB" dirty="0" smtClean="0"/>
              <a:t> cu </a:t>
            </a:r>
            <a:r>
              <a:rPr lang="en-US" dirty="0" smtClean="0"/>
              <a:t>contract de </a:t>
            </a:r>
            <a:r>
              <a:rPr lang="en-US" dirty="0" err="1" smtClean="0"/>
              <a:t>munca</a:t>
            </a:r>
            <a:r>
              <a:rPr lang="en-US" dirty="0" smtClean="0"/>
              <a:t>. </a:t>
            </a:r>
          </a:p>
          <a:p>
            <a:pPr marL="381000" indent="-381000" eaLnBrk="1" hangingPunct="1"/>
            <a:endParaRPr lang="en-US" sz="1000" dirty="0" smtClean="0"/>
          </a:p>
          <a:p>
            <a:pPr marL="381000" indent="-381000" eaLnBrk="1" hangingPunct="1"/>
            <a:endParaRPr lang="en-US" sz="1000" dirty="0" smtClean="0"/>
          </a:p>
          <a:p>
            <a:pPr marL="381000" indent="-381000" eaLnBrk="1" hangingPunct="1"/>
            <a:endParaRPr lang="en-US" sz="1000" dirty="0" smtClean="0"/>
          </a:p>
          <a:p>
            <a:pPr marL="381000" indent="-381000" eaLnBrk="1" hangingPunct="1"/>
            <a:r>
              <a:rPr lang="en-US" dirty="0" smtClean="0"/>
              <a:t>EGGER Romania </a:t>
            </a:r>
            <a:r>
              <a:rPr lang="en-US" dirty="0" err="1" smtClean="0"/>
              <a:t>asigura</a:t>
            </a:r>
            <a:r>
              <a:rPr lang="en-US" dirty="0" smtClean="0"/>
              <a:t> </a:t>
            </a:r>
            <a:r>
              <a:rPr lang="en-US" dirty="0" err="1" smtClean="0"/>
              <a:t>transportul</a:t>
            </a:r>
            <a:r>
              <a:rPr lang="en-US" dirty="0" smtClean="0"/>
              <a:t> </a:t>
            </a:r>
            <a:r>
              <a:rPr lang="en-US" dirty="0" err="1" smtClean="0"/>
              <a:t>practicantilor</a:t>
            </a:r>
            <a:r>
              <a:rPr lang="en-US" dirty="0" smtClean="0"/>
              <a:t> la/ de la </a:t>
            </a:r>
            <a:r>
              <a:rPr lang="en-US" dirty="0" err="1" smtClean="0"/>
              <a:t>fabrica</a:t>
            </a:r>
            <a:r>
              <a:rPr lang="en-US" dirty="0" smtClean="0"/>
              <a:t>.</a:t>
            </a:r>
          </a:p>
          <a:p>
            <a:pPr marL="381000" indent="-3810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E640F7-6579-428C-8FD9-E8EB99E791E5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Responsabilitatile practicantului</a:t>
            </a:r>
            <a:endParaRPr lang="en-GB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8875"/>
            <a:ext cx="7993062" cy="395128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</a:t>
            </a:r>
            <a:r>
              <a:rPr lang="ro-RO" dirty="0" err="1" smtClean="0"/>
              <a:t>espect</a:t>
            </a:r>
            <a:r>
              <a:rPr lang="en-US" dirty="0" smtClean="0"/>
              <a:t>area</a:t>
            </a:r>
            <a:r>
              <a:rPr lang="ro-RO" dirty="0" smtClean="0"/>
              <a:t> programul</a:t>
            </a:r>
            <a:r>
              <a:rPr lang="en-US" dirty="0" err="1" smtClean="0"/>
              <a:t>ui</a:t>
            </a:r>
            <a:r>
              <a:rPr lang="ro-RO" dirty="0" smtClean="0"/>
              <a:t> de lucru stabilit si execut</a:t>
            </a:r>
            <a:r>
              <a:rPr lang="en-US" dirty="0" smtClean="0"/>
              <a:t>area</a:t>
            </a:r>
            <a:r>
              <a:rPr lang="ro-RO" dirty="0" smtClean="0"/>
              <a:t> </a:t>
            </a:r>
            <a:r>
              <a:rPr lang="ro-RO" dirty="0" err="1" smtClean="0"/>
              <a:t>activitatil</a:t>
            </a:r>
            <a:r>
              <a:rPr lang="en-US" dirty="0" smtClean="0"/>
              <a:t>or</a:t>
            </a:r>
            <a:r>
              <a:rPr lang="ro-RO" dirty="0" smtClean="0"/>
              <a:t> specificate de tutore</a:t>
            </a:r>
            <a:r>
              <a:rPr lang="en-US" dirty="0" smtClean="0"/>
              <a:t>le EGGER, </a:t>
            </a:r>
            <a:r>
              <a:rPr lang="ro-RO" dirty="0" smtClean="0"/>
              <a:t>in conformitate cu portofoliul de practica</a:t>
            </a:r>
            <a:r>
              <a:rPr lang="en-GB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eaLnBrk="1" hangingPunct="1"/>
            <a:r>
              <a:rPr lang="en-US" dirty="0" smtClean="0"/>
              <a:t>R</a:t>
            </a:r>
            <a:r>
              <a:rPr lang="ro-RO" dirty="0" err="1" smtClean="0"/>
              <a:t>especta</a:t>
            </a:r>
            <a:r>
              <a:rPr lang="en-US" dirty="0" err="1" smtClean="0"/>
              <a:t>rea</a:t>
            </a:r>
            <a:r>
              <a:rPr lang="en-US" dirty="0" smtClean="0"/>
              <a:t>:</a:t>
            </a:r>
            <a:r>
              <a:rPr lang="ro-RO" dirty="0" smtClean="0"/>
              <a:t>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- R</a:t>
            </a:r>
            <a:r>
              <a:rPr lang="ro-RO" dirty="0" err="1" smtClean="0"/>
              <a:t>egulamentul</a:t>
            </a:r>
            <a:r>
              <a:rPr lang="en-US" dirty="0" err="1" smtClean="0"/>
              <a:t>ui</a:t>
            </a:r>
            <a:r>
              <a:rPr lang="ro-RO" dirty="0" smtClean="0"/>
              <a:t> de ordine interioara al </a:t>
            </a:r>
            <a:r>
              <a:rPr lang="en-US" dirty="0" smtClean="0"/>
              <a:t>EGGER Romania;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- N</a:t>
            </a:r>
            <a:r>
              <a:rPr lang="ro-RO" dirty="0" err="1" smtClean="0"/>
              <a:t>ormel</a:t>
            </a:r>
            <a:r>
              <a:rPr lang="en-US" dirty="0" smtClean="0"/>
              <a:t>or</a:t>
            </a:r>
            <a:r>
              <a:rPr lang="ro-RO" dirty="0" smtClean="0"/>
              <a:t> de securitate si </a:t>
            </a:r>
            <a:r>
              <a:rPr lang="ro-RO" dirty="0" err="1" smtClean="0"/>
              <a:t>sanatate</a:t>
            </a:r>
            <a:r>
              <a:rPr lang="ro-RO" dirty="0" smtClean="0"/>
              <a:t> in munca</a:t>
            </a:r>
            <a:r>
              <a:rPr lang="en-US" dirty="0" smtClean="0"/>
              <a:t>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Confidentialitatii</a:t>
            </a:r>
            <a:r>
              <a:rPr lang="en-US" dirty="0" smtClean="0"/>
              <a:t> </a:t>
            </a:r>
            <a:r>
              <a:rPr lang="ro-RO" dirty="0" err="1" smtClean="0"/>
              <a:t>informatiil</a:t>
            </a:r>
            <a:r>
              <a:rPr lang="en-US" dirty="0" smtClean="0"/>
              <a:t>or din </a:t>
            </a:r>
            <a:r>
              <a:rPr lang="en-US" dirty="0" err="1" smtClean="0"/>
              <a:t>cadrul</a:t>
            </a:r>
            <a:r>
              <a:rPr lang="ro-RO" dirty="0" smtClean="0"/>
              <a:t> </a:t>
            </a:r>
            <a:r>
              <a:rPr lang="en-US" dirty="0" smtClean="0"/>
              <a:t>EGGER Romania.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1319DB-02B4-460B-9302-16B1F0E6BC75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Responsabilitatile EGGER Romania</a:t>
            </a:r>
            <a:endParaRPr lang="en-GB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Stabilirea unui t</a:t>
            </a:r>
            <a:r>
              <a:rPr lang="ro-RO" smtClean="0"/>
              <a:t>utore pentru stagiul de practica</a:t>
            </a:r>
            <a:r>
              <a:rPr lang="en-GB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</a:t>
            </a:r>
            <a:r>
              <a:rPr lang="ro-RO" smtClean="0"/>
              <a:t>nstructaj</a:t>
            </a:r>
            <a:r>
              <a:rPr lang="en-US" smtClean="0"/>
              <a:t>ul </a:t>
            </a:r>
            <a:r>
              <a:rPr lang="ro-RO" smtClean="0"/>
              <a:t>cu privire la normele de securitate si sanatate in munca, in conformitate cu legislatia in vigoare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</a:t>
            </a:r>
            <a:r>
              <a:rPr lang="ro-RO" smtClean="0"/>
              <a:t>ijloacele necesare pentru dobandirea competentelor precizate in portofoliul de practica</a:t>
            </a:r>
            <a:r>
              <a:rPr lang="en-US" smtClean="0"/>
              <a:t>.</a:t>
            </a:r>
            <a:r>
              <a:rPr lang="ro-RO" smtClean="0"/>
              <a:t>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2646CD-7CC4-4399-9E76-CAA4D9EB87D4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Evaluarea activitatii</a:t>
            </a:r>
            <a:endParaRPr lang="en-GB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7916862" cy="4175125"/>
          </a:xfrm>
        </p:spPr>
        <p:txBody>
          <a:bodyPr/>
          <a:lstStyle/>
          <a:p>
            <a:pPr marL="381000" indent="-381000" eaLnBrk="1" hangingPunct="1"/>
            <a:r>
              <a:rPr lang="en-US" smtClean="0"/>
              <a:t>P</a:t>
            </a:r>
            <a:r>
              <a:rPr lang="ro-RO" smtClean="0"/>
              <a:t>racticantul</a:t>
            </a:r>
            <a:r>
              <a:rPr lang="en-US" smtClean="0"/>
              <a:t> </a:t>
            </a:r>
            <a:r>
              <a:rPr lang="ro-RO" smtClean="0"/>
              <a:t>v</a:t>
            </a:r>
            <a:r>
              <a:rPr lang="en-US" smtClean="0"/>
              <a:t>a fi </a:t>
            </a:r>
            <a:r>
              <a:rPr lang="ro-RO" smtClean="0"/>
              <a:t>evalua</a:t>
            </a:r>
            <a:r>
              <a:rPr lang="en-US" smtClean="0"/>
              <a:t>t de catre T</a:t>
            </a:r>
            <a:r>
              <a:rPr lang="ro-RO" smtClean="0"/>
              <a:t>utorele</a:t>
            </a:r>
            <a:r>
              <a:rPr lang="en-US" smtClean="0"/>
              <a:t> EGGER</a:t>
            </a:r>
            <a:r>
              <a:rPr lang="ro-RO" smtClean="0"/>
              <a:t>, pe baza unei </a:t>
            </a:r>
            <a:r>
              <a:rPr lang="en-US" smtClean="0"/>
              <a:t>F</a:t>
            </a:r>
            <a:r>
              <a:rPr lang="ro-RO" smtClean="0"/>
              <a:t>ise de observatie</a:t>
            </a:r>
            <a:r>
              <a:rPr lang="en-US" smtClean="0"/>
              <a:t> </a:t>
            </a:r>
            <a:r>
              <a:rPr lang="ro-RO" smtClean="0"/>
              <a:t>/</a:t>
            </a:r>
            <a:r>
              <a:rPr lang="en-US" smtClean="0"/>
              <a:t> </a:t>
            </a:r>
            <a:r>
              <a:rPr lang="ro-RO" smtClean="0"/>
              <a:t>evaluare</a:t>
            </a:r>
            <a:r>
              <a:rPr lang="en-US" smtClean="0"/>
              <a:t>.</a:t>
            </a:r>
          </a:p>
          <a:p>
            <a:pPr marL="381000" indent="-381000" eaLnBrk="1" hangingPunct="1"/>
            <a:endParaRPr lang="en-US" smtClean="0"/>
          </a:p>
          <a:p>
            <a:pPr marL="381000" indent="-381000" eaLnBrk="1" hangingPunct="1"/>
            <a:r>
              <a:rPr lang="en-US" smtClean="0"/>
              <a:t>Se</a:t>
            </a:r>
            <a:r>
              <a:rPr lang="ro-RO" smtClean="0"/>
              <a:t> evalu</a:t>
            </a:r>
            <a:r>
              <a:rPr lang="en-US" smtClean="0"/>
              <a:t>eaza:</a:t>
            </a:r>
            <a:r>
              <a:rPr lang="ro-RO" smtClean="0"/>
              <a:t> competente</a:t>
            </a:r>
            <a:r>
              <a:rPr lang="en-US" smtClean="0"/>
              <a:t>le</a:t>
            </a:r>
            <a:r>
              <a:rPr lang="ro-RO" smtClean="0"/>
              <a:t> profesionale, comportamentul si modalitatea de integrare a practicantului in activitatea </a:t>
            </a:r>
            <a:r>
              <a:rPr lang="en-US" smtClean="0"/>
              <a:t>din EGGER Romania</a:t>
            </a:r>
            <a:r>
              <a:rPr lang="ro-RO" smtClean="0"/>
              <a:t> (disciplina, punctualitate</a:t>
            </a:r>
            <a:r>
              <a:rPr lang="en-US" smtClean="0"/>
              <a:t>a</a:t>
            </a:r>
            <a:r>
              <a:rPr lang="ro-RO" smtClean="0"/>
              <a:t>, responsabilitate</a:t>
            </a:r>
            <a:r>
              <a:rPr lang="en-US" smtClean="0"/>
              <a:t>a</a:t>
            </a:r>
            <a:r>
              <a:rPr lang="ro-RO" smtClean="0"/>
              <a:t> in rezolvarea sarcinilor, respectarea </a:t>
            </a:r>
            <a:r>
              <a:rPr lang="en-US" smtClean="0"/>
              <a:t>R</a:t>
            </a:r>
            <a:r>
              <a:rPr lang="ro-RO" smtClean="0"/>
              <a:t>egulamentului de ordine interioara al </a:t>
            </a:r>
            <a:r>
              <a:rPr lang="en-US" smtClean="0"/>
              <a:t>EGGER Romania).</a:t>
            </a:r>
          </a:p>
          <a:p>
            <a:pPr marL="381000" indent="-381000" eaLnBrk="1" hangingPunct="1"/>
            <a:endParaRPr lang="en-US" smtClean="0"/>
          </a:p>
          <a:p>
            <a:pPr marL="381000" indent="-381000" eaLnBrk="1" hangingPunct="1"/>
            <a:r>
              <a:rPr lang="en-US" smtClean="0"/>
              <a:t>P</a:t>
            </a:r>
            <a:r>
              <a:rPr lang="ro-RO" smtClean="0"/>
              <a:t>ractica</a:t>
            </a:r>
            <a:r>
              <a:rPr lang="en-US" smtClean="0"/>
              <a:t>ntul </a:t>
            </a:r>
            <a:r>
              <a:rPr lang="ro-RO" smtClean="0"/>
              <a:t>va </a:t>
            </a:r>
            <a:r>
              <a:rPr lang="en-US" smtClean="0"/>
              <a:t>intocmi</a:t>
            </a:r>
            <a:r>
              <a:rPr lang="ro-RO" smtClean="0"/>
              <a:t> un caiet de practica</a:t>
            </a:r>
            <a:r>
              <a:rPr lang="en-US" smtClean="0"/>
              <a:t>,</a:t>
            </a:r>
            <a:r>
              <a:rPr lang="ro-RO" smtClean="0"/>
              <a:t> care va cuprinde:</a:t>
            </a:r>
            <a:r>
              <a:rPr lang="en-US" smtClean="0"/>
              <a:t> </a:t>
            </a:r>
            <a:r>
              <a:rPr lang="ro-RO" smtClean="0"/>
              <a:t>competente</a:t>
            </a:r>
            <a:r>
              <a:rPr lang="en-US" smtClean="0"/>
              <a:t>le</a:t>
            </a:r>
            <a:r>
              <a:rPr lang="ro-RO" smtClean="0"/>
              <a:t> exersate</a:t>
            </a:r>
            <a:r>
              <a:rPr lang="en-US" smtClean="0"/>
              <a:t> / a</a:t>
            </a:r>
            <a:r>
              <a:rPr lang="ro-RO" smtClean="0"/>
              <a:t>ctivitati</a:t>
            </a:r>
            <a:r>
              <a:rPr lang="en-US" smtClean="0"/>
              <a:t>le</a:t>
            </a:r>
            <a:r>
              <a:rPr lang="ro-RO" smtClean="0"/>
              <a:t> desfasurate</a:t>
            </a:r>
            <a:r>
              <a:rPr lang="en-US" smtClean="0"/>
              <a:t> / </a:t>
            </a:r>
            <a:r>
              <a:rPr lang="ro-RO" smtClean="0"/>
              <a:t>observatii personale.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3ED4D4-83BE-48BB-8659-8D943D131175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Oportunitati</a:t>
            </a:r>
            <a:r>
              <a:rPr lang="en-US" dirty="0" smtClean="0"/>
              <a:t> de </a:t>
            </a:r>
            <a:r>
              <a:rPr lang="en-US" dirty="0" err="1" smtClean="0"/>
              <a:t>practica</a:t>
            </a:r>
            <a:r>
              <a:rPr lang="en-US" dirty="0" smtClean="0"/>
              <a:t> </a:t>
            </a:r>
            <a:r>
              <a:rPr lang="ro-RO" dirty="0" smtClean="0"/>
              <a:t>l</a:t>
            </a:r>
            <a:r>
              <a:rPr lang="en-US" dirty="0" smtClean="0"/>
              <a:t>a EGGER Romania - 2013</a:t>
            </a:r>
            <a:endParaRPr lang="en-GB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7916862" cy="4248150"/>
          </a:xfrm>
        </p:spPr>
        <p:txBody>
          <a:bodyPr/>
          <a:lstStyle/>
          <a:p>
            <a:pPr marL="381000" indent="-381000"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2041523"/>
          <a:ext cx="8352928" cy="4411812"/>
        </p:xfrm>
        <a:graphic>
          <a:graphicData uri="http://schemas.openxmlformats.org/drawingml/2006/table">
            <a:tbl>
              <a:tblPr/>
              <a:tblGrid>
                <a:gridCol w="4301640"/>
                <a:gridCol w="1112453"/>
                <a:gridCol w="2938835"/>
              </a:tblGrid>
              <a:tr h="37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Nr.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planificat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Departament EGGER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0108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electrica si Stiinta Calculatoarelor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Mentenanta </a:t>
                      </a:r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mecanica, mecatronica si management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Mentenanta </a:t>
                      </a:r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Mecanic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489940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mecanica, mecatronica si management / Inginerie electrica si Stiinta Calculatoarelor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Productie PAL 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595772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mecanica, mecatronica si management / Inginerie electrica si Stiinta Calculatoarelor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Productie Impregnare</a:t>
                      </a:r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KT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498080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mecanica, mecatronica si management / Inginerie electrica si Stiinta Calculatoarelor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Productie Glue</a:t>
                      </a:r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 Formox Production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29902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 Alimentara/ Chimie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Glue-Laborator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531088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mecanica, mecatronica si management - Mecanica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Productie OSB</a:t>
                      </a:r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322734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Silvicultura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Achizitii lemn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33711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Relatii Internationale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Transporturi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3ED4D4-83BE-48BB-8659-8D943D131175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Oportunitati</a:t>
            </a:r>
            <a:r>
              <a:rPr lang="en-US" dirty="0" smtClean="0"/>
              <a:t> de </a:t>
            </a:r>
            <a:r>
              <a:rPr lang="en-US" dirty="0" err="1" smtClean="0"/>
              <a:t>practica</a:t>
            </a:r>
            <a:r>
              <a:rPr lang="en-US" dirty="0" smtClean="0"/>
              <a:t> </a:t>
            </a:r>
            <a:r>
              <a:rPr lang="ro-RO" dirty="0" smtClean="0"/>
              <a:t>l</a:t>
            </a:r>
            <a:r>
              <a:rPr lang="en-US" dirty="0" smtClean="0"/>
              <a:t>a EGGER Romania - 2013</a:t>
            </a:r>
            <a:endParaRPr lang="en-GB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7916862" cy="4248150"/>
          </a:xfrm>
        </p:spPr>
        <p:txBody>
          <a:bodyPr/>
          <a:lstStyle/>
          <a:p>
            <a:pPr marL="381000" indent="-381000"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2060848"/>
          <a:ext cx="8352680" cy="4616664"/>
        </p:xfrm>
        <a:graphic>
          <a:graphicData uri="http://schemas.openxmlformats.org/drawingml/2006/table">
            <a:tbl>
              <a:tblPr/>
              <a:tblGrid>
                <a:gridCol w="4301392"/>
                <a:gridCol w="1112453"/>
                <a:gridCol w="2938835"/>
              </a:tblGrid>
              <a:tr h="482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Nr.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planificat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Departament EGGER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454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Stiinte Economice si Administratie Publica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Logistica (Desfacere+Planificare)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603006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Stiinte Economice si Administratie Publica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Contabilitate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475810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Stiinte Economice si Administratie Publica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Secretariat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475810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electrica si Stiinta Calculatoarelor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Stiinte Economice si Administratie Publica /      </a:t>
                      </a:r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Inginerie electrica si Stiinta Calculatoarelor</a:t>
                      </a:r>
                      <a:endParaRPr kumimoji="0" lang="it-IT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algn="l" fontAlgn="t"/>
                      <a:endParaRPr kumimoji="0" lang="en-US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Resurse Umane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514018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Litere/ Comunicare/ Limbi Moderne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1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Vanzari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82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74757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 studentilor 2009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E9A44F-2773-45DD-A5BC-5AB7329BD652}" type="slidenum">
              <a:rPr lang="de-DE" smtClean="0"/>
              <a:pPr/>
              <a:t>8</a:t>
            </a:fld>
            <a:endParaRPr lang="de-DE" smtClean="0"/>
          </a:p>
        </p:txBody>
      </p:sp>
      <p:pic>
        <p:nvPicPr>
          <p:cNvPr id="15" name="Content Placeholder 14" descr="Modifica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307" t="19298" b="4488"/>
          <a:stretch>
            <a:fillRect/>
          </a:stretch>
        </p:blipFill>
        <p:spPr>
          <a:xfrm>
            <a:off x="5508625" y="2133600"/>
            <a:ext cx="3048000" cy="22320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Content Placeholder 16" descr="dsc03005_rdax_850x6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4661" b="17221"/>
          <a:stretch>
            <a:fillRect/>
          </a:stretch>
        </p:blipFill>
        <p:spPr>
          <a:xfrm>
            <a:off x="539750" y="2133600"/>
            <a:ext cx="3168650" cy="22320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Content Placeholder 5" descr="dsc03004_rdax_850x638.jpg"/>
          <p:cNvPicPr>
            <a:picLocks noChangeAspect="1"/>
          </p:cNvPicPr>
          <p:nvPr/>
        </p:nvPicPr>
        <p:blipFill>
          <a:blip r:embed="rId4" cstate="print"/>
          <a:srcRect t="5441" b="10106"/>
          <a:stretch>
            <a:fillRect/>
          </a:stretch>
        </p:blipFill>
        <p:spPr bwMode="auto">
          <a:xfrm>
            <a:off x="2987675" y="4076700"/>
            <a:ext cx="3521075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7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00063" y="5286375"/>
            <a:ext cx="2214562" cy="1231900"/>
          </a:xfrm>
          <a:noFill/>
        </p:spPr>
        <p:txBody>
          <a:bodyPr/>
          <a:lstStyle/>
          <a:p>
            <a:r>
              <a:rPr lang="en-US" sz="2000" b="0" smtClean="0"/>
              <a:t>3 studenti – Facultatea de Inginerie Mecanica Suceava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 studentilor 2010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BE7A60-EABF-4EAF-B006-37A84FEF474C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126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00063" y="5286375"/>
            <a:ext cx="2214562" cy="923925"/>
          </a:xfrm>
          <a:noFill/>
        </p:spPr>
        <p:txBody>
          <a:bodyPr/>
          <a:lstStyle/>
          <a:p>
            <a:r>
              <a:rPr lang="en-US" sz="2000" b="0" smtClean="0"/>
              <a:t>Inductia si evaluarea studentilor 2010</a:t>
            </a:r>
          </a:p>
        </p:txBody>
      </p:sp>
      <p:pic>
        <p:nvPicPr>
          <p:cNvPr id="14" name="Picture 11" descr="\\EGGER\ADOS$\dms-inbox\tungurea\649890134\IMG_2316(1)_rdax_850x637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9445" t="19047" r="9327" b="7485"/>
          <a:stretch>
            <a:fillRect/>
          </a:stretch>
        </p:blipFill>
        <p:spPr bwMode="auto">
          <a:xfrm>
            <a:off x="179512" y="1988840"/>
            <a:ext cx="35283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\\EGGER\ADOS$\dms-inbox\tungurea\649890134\IMG_0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0000" contrast="10000"/>
          </a:blip>
          <a:srcRect t="11269" r="4929" b="12663"/>
          <a:stretch>
            <a:fillRect/>
          </a:stretch>
        </p:blipFill>
        <p:spPr>
          <a:xfrm>
            <a:off x="2555776" y="3645024"/>
            <a:ext cx="3840427" cy="2376264"/>
          </a:xfrm>
          <a:effectLst>
            <a:softEdge rad="112500"/>
          </a:effectLst>
        </p:spPr>
      </p:pic>
      <p:pic>
        <p:nvPicPr>
          <p:cNvPr id="11272" name="Picture 8" descr="\\EGGER\ADOS$\dms-inbox\tungurea\649890134\IMG_0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10000" contrast="10000"/>
          </a:blip>
          <a:srcRect t="16605"/>
          <a:stretch>
            <a:fillRect/>
          </a:stretch>
        </p:blipFill>
        <p:spPr>
          <a:xfrm>
            <a:off x="5675313" y="4581128"/>
            <a:ext cx="3468687" cy="2169865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GER_EN">
  <a:themeElements>
    <a:clrScheme name="Custom 5">
      <a:dk1>
        <a:srgbClr val="FFFFFF"/>
      </a:dk1>
      <a:lt1>
        <a:srgbClr val="FFFFFF"/>
      </a:lt1>
      <a:dk2>
        <a:srgbClr val="7F7F7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EGGER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rgbClr val="A2A3A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rgbClr val="A2A3A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GGER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GER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GER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GER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GER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GER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GER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GER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GER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GER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GER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GER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hne Logos Egger">
  <a:themeElements>
    <a:clrScheme name="Ohne Logos Eg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hne Logos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rgbClr val="A2A3A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rgbClr val="A2A3A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hne Logos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ne Logos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ne Logos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ne Logos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ne Logos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ne Logos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ne Logos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ne Logos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ne Logos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ne Logos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ne Logos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ne Logos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EGGER_EN</Template>
  <TotalTime>0</TotalTime>
  <Words>594</Words>
  <Application>Microsoft Office PowerPoint</Application>
  <PresentationFormat>On-screen Show (4:3)</PresentationFormat>
  <Paragraphs>133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EGGER_EN</vt:lpstr>
      <vt:lpstr>Ohne Logos Egger</vt:lpstr>
      <vt:lpstr>Practica studentilor din  Universitatea Suceava - 2013 </vt:lpstr>
      <vt:lpstr>Informatii generale</vt:lpstr>
      <vt:lpstr>Responsabilitatile practicantului</vt:lpstr>
      <vt:lpstr>Responsabilitatile EGGER Romania</vt:lpstr>
      <vt:lpstr>Evaluarea activitatii</vt:lpstr>
      <vt:lpstr>Oportunitati de practica la EGGER Romania - 2013</vt:lpstr>
      <vt:lpstr>Oportunitati de practica la EGGER Romania - 2013</vt:lpstr>
      <vt:lpstr>Practica studentilor 2009</vt:lpstr>
      <vt:lpstr>Practica studentilor 2010</vt:lpstr>
      <vt:lpstr>Practica studentilor 2010</vt:lpstr>
      <vt:lpstr>Practica studentilor 2011</vt:lpstr>
      <vt:lpstr>Festivitate incheiere stagiu de practica 2012</vt:lpstr>
      <vt:lpstr>Inscrierea pentru practica la EGGER Romania</vt:lpstr>
    </vt:vector>
  </TitlesOfParts>
  <Company>Fritz EGGER GmbH &amp;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Convenţie de practică        între SC EGGER ROMÂNIA SRL. şi Universitatea Ştefan cel Mare   Suceava,  Facultatea de Inginerie Mecanică, Mecatronică şi Management </dc:title>
  <dc:creator>hrihorov</dc:creator>
  <cp:lastModifiedBy>dungurea</cp:lastModifiedBy>
  <cp:revision>121</cp:revision>
  <dcterms:created xsi:type="dcterms:W3CDTF">2009-07-01T09:50:03Z</dcterms:created>
  <dcterms:modified xsi:type="dcterms:W3CDTF">2013-06-06T06:16:52Z</dcterms:modified>
</cp:coreProperties>
</file>