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67" r:id="rId2"/>
    <p:sldId id="256" r:id="rId3"/>
    <p:sldId id="266" r:id="rId4"/>
    <p:sldId id="257" r:id="rId5"/>
    <p:sldId id="258" r:id="rId6"/>
    <p:sldId id="260" r:id="rId7"/>
    <p:sldId id="263" r:id="rId8"/>
    <p:sldId id="264" r:id="rId9"/>
    <p:sldId id="259" r:id="rId10"/>
    <p:sldId id="262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8AF39-50C4-46AB-A46B-EE7CC677E76E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839D5-278C-4D4F-AF97-3FC0F6EC44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047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F00C53-1B83-44FE-A86F-043527C8C946}" type="slidenum">
              <a:t>7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95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38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858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099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335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874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850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199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037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345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1117597" y="2498726"/>
            <a:ext cx="10515600" cy="1325559"/>
          </a:xfrm>
        </p:spPr>
        <p:txBody>
          <a:bodyPr anchorCtr="0"/>
          <a:lstStyle>
            <a:lvl1pPr algn="r">
              <a:defRPr lang="pl-PL" sz="2800" b="1">
                <a:solidFill>
                  <a:srgbClr val="9DC3E6"/>
                </a:solidFill>
                <a:effectLst>
                  <a:outerShdw dist="38096" dir="2700000">
                    <a:srgbClr val="000000"/>
                  </a:outerShdw>
                </a:effectLst>
                <a:latin typeface="Calibri Light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1E13E1-1C8E-45C0-80FB-482F57BC53C7}" type="datetime1">
              <a:rPr lang="pl-PL"/>
              <a:pPr lvl="0"/>
              <a:t>21.05.2019</a:t>
            </a:fld>
            <a:endParaRPr lang="pl-PL"/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DZIAŁ</a:t>
            </a:r>
          </a:p>
        </p:txBody>
      </p:sp>
      <p:sp>
        <p:nvSpPr>
          <p:cNvPr id="5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NAZWA PROJEKTU</a:t>
            </a:r>
          </a:p>
        </p:txBody>
      </p:sp>
    </p:spTree>
    <p:extLst>
      <p:ext uri="{BB962C8B-B14F-4D97-AF65-F5344CB8AC3E}">
        <p14:creationId xmlns:p14="http://schemas.microsoft.com/office/powerpoint/2010/main" val="27829626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833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58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525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8371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369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427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505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394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0E6DB-D86C-49BE-8863-BDA5EA41918C}" type="datetimeFigureOut">
              <a:rPr lang="ro-RO" smtClean="0"/>
              <a:t>21.05.2019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0A0F19-9AB8-439D-9C32-804D51B029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14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ropka.com/klient/Rovese/IKR_ROVESE%20_Rumunia_DRUK_16.05.2017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ADEC1-DE60-4970-AC75-0B9BD6E8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90" y="426346"/>
            <a:ext cx="4693754" cy="61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524300"/>
            <a:ext cx="5426158" cy="1371600"/>
          </a:xfrm>
        </p:spPr>
        <p:txBody>
          <a:bodyPr/>
          <a:lstStyle/>
          <a:p>
            <a:r>
              <a:rPr lang="ro-RO" b="1" dirty="0"/>
              <a:t>INCA NU TE-AM CONVINS SA FACI PARTE DIN ECHIPA CERSANIT?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2743199"/>
            <a:ext cx="5426158" cy="3370997"/>
          </a:xfrm>
        </p:spPr>
        <p:txBody>
          <a:bodyPr>
            <a:normAutofit/>
          </a:bodyPr>
          <a:lstStyle/>
          <a:p>
            <a:r>
              <a:rPr lang="ro-RO" dirty="0"/>
              <a:t>NE POTI SCRIE LA bru@cersanit.</a:t>
            </a:r>
            <a:r>
              <a:rPr lang="en-US" dirty="0"/>
              <a:t>com</a:t>
            </a:r>
            <a:endParaRPr lang="ro-RO" dirty="0"/>
          </a:p>
          <a:p>
            <a:r>
              <a:rPr lang="ro-RO" dirty="0"/>
              <a:t>SAU NE POTI SUNA LA 0372-334817</a:t>
            </a:r>
          </a:p>
          <a:p>
            <a:endParaRPr lang="ro-RO" dirty="0"/>
          </a:p>
          <a:p>
            <a:r>
              <a:rPr lang="ro-RO" dirty="0"/>
              <a:t>...</a:t>
            </a:r>
            <a:r>
              <a:rPr lang="ro-RO" b="1" i="1" dirty="0"/>
              <a:t>SI ITI RASPUNDEM LA ORICE INTREBARE AI LEGATA DE OPORTUNITATEA DEZVOLTARII TALE PROFESIONALE ALATURI DE NOI!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>
          <a:xfrm>
            <a:off x="7594682" y="914399"/>
            <a:ext cx="3842142" cy="5353981"/>
          </a:xfrm>
        </p:spPr>
      </p:pic>
    </p:spTree>
    <p:extLst>
      <p:ext uri="{BB962C8B-B14F-4D97-AF65-F5344CB8AC3E}">
        <p14:creationId xmlns:p14="http://schemas.microsoft.com/office/powerpoint/2010/main" val="333512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PREMII PENTRU RECOMANDARI</a:t>
            </a:r>
            <a:endParaRPr lang="ro-RO" sz="4000" b="1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dirty="0"/>
              <a:t>RECOMPENSAM LUNAR ANGAJATII CARE RECOMANDA COMPANIA NOASTRA PRIETENILOR, CUNOSTINTELOR IAR ACESTIA SE VOR ANGAJA LA NOI.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72" y="0"/>
            <a:ext cx="4718928" cy="6858000"/>
          </a:xfrm>
          <a:prstGeom prst="rect">
            <a:avLst/>
          </a:prstGeom>
        </p:spPr>
      </p:pic>
      <p:pic>
        <p:nvPicPr>
          <p:cNvPr id="5122" name="Picture 2" descr="logo cersanit">
            <a:extLst>
              <a:ext uri="{FF2B5EF4-FFF2-40B4-BE49-F238E27FC236}">
                <a16:creationId xmlns:a16="http://schemas.microsoft.com/office/drawing/2014/main" id="{70AF3B68-6312-413A-833F-19403C18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45" y="471902"/>
            <a:ext cx="2355531" cy="5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14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1591-36F0-4A79-960A-0FDD7FE4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ANGAJATUL LUNII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ABF3C-2C93-4D8F-8C8E-3B44226B33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BD9DE-55A5-4CAE-B94E-E45F4877A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PREMII LUNARE PENTRU ANGAJATII CARE AU INITIATIVE PENTRU IMBUNATTAIRE PROCESE PRODUCTIE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860CC-DB3A-45CB-96A9-9841A5D4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45" y="1021246"/>
            <a:ext cx="4648049" cy="44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9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914400"/>
            <a:ext cx="5426158" cy="1371600"/>
          </a:xfrm>
        </p:spPr>
        <p:txBody>
          <a:bodyPr/>
          <a:lstStyle/>
          <a:p>
            <a:r>
              <a:rPr lang="ro-RO" b="1" dirty="0"/>
              <a:t>REVISTA INTERNA R.NEWS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00" r="142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482724" y="2476499"/>
            <a:ext cx="5426158" cy="1828800"/>
          </a:xfrm>
        </p:spPr>
        <p:txBody>
          <a:bodyPr/>
          <a:lstStyle/>
          <a:p>
            <a:r>
              <a:rPr lang="ro-RO" dirty="0"/>
              <a:t>STIRI, NOUTATI, PROIECTE TRECUTE SI VIITOARE SUNT PREZENTATE AICI: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82" y="44957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dirty="0">
                <a:hlinkClick r:id="rId3"/>
              </a:rPr>
              <a:t>http://www.ikropka.com/klient/Rovese/IKR_ROVESE%20_Rumunia_DRUK_16.05.2017.pdf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1742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84" y="282054"/>
            <a:ext cx="5606403" cy="780479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CAMPIONATUL INTERN DE FOTBAL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0684" y="1151243"/>
            <a:ext cx="5292504" cy="1319002"/>
          </a:xfrm>
        </p:spPr>
        <p:txBody>
          <a:bodyPr/>
          <a:lstStyle/>
          <a:p>
            <a:r>
              <a:rPr lang="ro-RO" dirty="0"/>
              <a:t>DUPA MUNCA, SI PUTINA RECREERE!</a:t>
            </a:r>
          </a:p>
          <a:p>
            <a:r>
              <a:rPr lang="ro-RO" dirty="0"/>
              <a:t>INTRA SI TU IN ECHIPA!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4" y="2620622"/>
            <a:ext cx="3849275" cy="2886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63" y="4285680"/>
            <a:ext cx="3201919" cy="24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0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987" y="892789"/>
            <a:ext cx="5286566" cy="1440977"/>
          </a:xfrm>
        </p:spPr>
        <p:txBody>
          <a:bodyPr>
            <a:normAutofit/>
          </a:bodyPr>
          <a:lstStyle/>
          <a:p>
            <a:r>
              <a:rPr lang="ro-RO" b="1" dirty="0"/>
              <a:t>ZIUA </a:t>
            </a:r>
            <a:r>
              <a:rPr lang="en-US" b="1" dirty="0"/>
              <a:t>COPIILOR </a:t>
            </a:r>
            <a:br>
              <a:rPr lang="ro-RO" b="1" dirty="0"/>
            </a:br>
            <a:r>
              <a:rPr lang="en-US" b="1" dirty="0"/>
              <a:t>MOS CRACIUN</a:t>
            </a:r>
            <a:endParaRPr lang="ro-RO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/>
              <a:t>COPIII AMGAJATILOR AU AVUT OCAZIA SA VIZITEZE LOCUL DE MUNCA AL PARINTILOR SI SA PRIMEASCA CADOURI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80DA9-9AD6-4E40-9324-B997AC2A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82" y="-79045"/>
            <a:ext cx="4932169" cy="338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5C40F-7A75-44C0-9AD0-76C485E4C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16" y="2715764"/>
            <a:ext cx="3155535" cy="4142236"/>
          </a:xfrm>
          <a:prstGeom prst="rect">
            <a:avLst/>
          </a:prstGeom>
        </p:spPr>
      </p:pic>
      <p:pic>
        <p:nvPicPr>
          <p:cNvPr id="4098" name="Picture 2" descr="logo cersanit">
            <a:extLst>
              <a:ext uri="{FF2B5EF4-FFF2-40B4-BE49-F238E27FC236}">
                <a16:creationId xmlns:a16="http://schemas.microsoft.com/office/drawing/2014/main" id="{741BE693-40D2-49A3-B305-E0719F25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85" y="5600556"/>
            <a:ext cx="2953950" cy="6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90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3"/>
          <p:cNvSpPr/>
          <p:nvPr/>
        </p:nvSpPr>
        <p:spPr>
          <a:xfrm>
            <a:off x="1474808" y="1514901"/>
            <a:ext cx="5322630" cy="376678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2145159" y="1971238"/>
            <a:ext cx="3764322" cy="311937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l-PL" sz="2300" dirty="0">
                <a:solidFill>
                  <a:srgbClr val="1F4E79"/>
                </a:solidFill>
              </a:rPr>
              <a:t>PREMIEM CU BURSA ANUALA COPIII ANGAJATILOR CERSANIT SI</a:t>
            </a:r>
            <a:br>
              <a:rPr lang="pl-PL" sz="2300" dirty="0">
                <a:solidFill>
                  <a:srgbClr val="1F4E79"/>
                </a:solidFill>
              </a:rPr>
            </a:br>
            <a:r>
              <a:rPr lang="pl-PL" sz="2300" dirty="0">
                <a:solidFill>
                  <a:srgbClr val="1F4E79"/>
                </a:solidFill>
              </a:rPr>
              <a:t>ROVESE CARE FAC DOVARA MERITELOR DEOSEBITE LA INVATATURA</a:t>
            </a:r>
            <a:br>
              <a:rPr lang="pl-PL" sz="2300" dirty="0">
                <a:solidFill>
                  <a:srgbClr val="1F4E79"/>
                </a:solidFill>
              </a:rPr>
            </a:br>
            <a:br>
              <a:rPr lang="pl-PL" sz="2300" dirty="0">
                <a:solidFill>
                  <a:srgbClr val="1F4E79"/>
                </a:solidFill>
              </a:rPr>
            </a:br>
            <a:br>
              <a:rPr lang="pl-PL" sz="2300" dirty="0">
                <a:solidFill>
                  <a:srgbClr val="1F4E79"/>
                </a:solidFill>
              </a:rPr>
            </a:br>
            <a:r>
              <a:rPr lang="pl-PL" sz="2300" dirty="0">
                <a:solidFill>
                  <a:srgbClr val="1F4E79"/>
                </a:solidFill>
              </a:rPr>
              <a:t>	</a:t>
            </a:r>
            <a:r>
              <a:rPr lang="pl-PL" sz="2900" i="1" dirty="0">
                <a:solidFill>
                  <a:srgbClr val="1F4E79"/>
                </a:solidFill>
              </a:rPr>
              <a:t>BURSA DE MERIT           	</a:t>
            </a:r>
            <a:r>
              <a:rPr lang="en-US" sz="2900" i="1" dirty="0">
                <a:solidFill>
                  <a:srgbClr val="1F4E79"/>
                </a:solidFill>
              </a:rPr>
              <a:t>	</a:t>
            </a:r>
            <a:r>
              <a:rPr lang="pl-PL" sz="2300" dirty="0">
                <a:solidFill>
                  <a:srgbClr val="1F4E79"/>
                </a:solidFill>
              </a:rPr>
              <a:t>			         			</a:t>
            </a:r>
            <a:endParaRPr lang="pl-PL" sz="2300" b="0" dirty="0">
              <a:solidFill>
                <a:srgbClr val="5B9BD5"/>
              </a:solidFill>
              <a:latin typeface="Rage Italic" pitchFamily="66"/>
            </a:endParaRPr>
          </a:p>
        </p:txBody>
      </p:sp>
      <p:pic>
        <p:nvPicPr>
          <p:cNvPr id="5" name="Picture 2" descr="Imagini pentru bursa de merit elev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8732" y="1858589"/>
            <a:ext cx="5027609" cy="3079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 descr="logo cersanit">
            <a:extLst>
              <a:ext uri="{FF2B5EF4-FFF2-40B4-BE49-F238E27FC236}">
                <a16:creationId xmlns:a16="http://schemas.microsoft.com/office/drawing/2014/main" id="{59EA2A00-0AC9-459D-85B4-F011AE12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81" y="233363"/>
            <a:ext cx="3407091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0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4334" y="783608"/>
            <a:ext cx="4718477" cy="1140726"/>
          </a:xfrm>
        </p:spPr>
        <p:txBody>
          <a:bodyPr/>
          <a:lstStyle/>
          <a:p>
            <a:r>
              <a:rPr lang="ro-RO" b="1" dirty="0"/>
              <a:t>PRETUIESTE VIATA, PRETUIESTE NATURA!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6846039" y="160206"/>
            <a:ext cx="2531958" cy="352825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/>
              <a:t>LA INITIATIVA PRIMARIEI ROMAN SI A FUNDATIEI MELCHISEDEC AM PLANTAT PUIETI DE BRAD SI MOLID IN ZONA COMPLEXULUI MOLDOVA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08" y="3380854"/>
            <a:ext cx="2515737" cy="3354316"/>
          </a:xfrm>
          <a:prstGeom prst="rect">
            <a:avLst/>
          </a:prstGeom>
        </p:spPr>
      </p:pic>
      <p:pic>
        <p:nvPicPr>
          <p:cNvPr id="3074" name="Picture 2" descr="logo cersanit">
            <a:extLst>
              <a:ext uri="{FF2B5EF4-FFF2-40B4-BE49-F238E27FC236}">
                <a16:creationId xmlns:a16="http://schemas.microsoft.com/office/drawing/2014/main" id="{902AA203-9106-4CA4-AF54-2F3E98BF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02" y="5630310"/>
            <a:ext cx="3864290" cy="8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1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729" y="705135"/>
            <a:ext cx="4307235" cy="1191904"/>
          </a:xfrm>
        </p:spPr>
        <p:txBody>
          <a:bodyPr/>
          <a:lstStyle/>
          <a:p>
            <a:r>
              <a:rPr lang="ro-RO" dirty="0"/>
              <a:t>PROIECT DONARE SANGE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06671938"/>
              </p:ext>
            </p:extLst>
          </p:nvPr>
        </p:nvGraphicFramePr>
        <p:xfrm>
          <a:off x="4678363" y="1147763"/>
          <a:ext cx="7345362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3" imgW="13317665" imgH="9511702" progId="Word.Document.12">
                  <p:embed/>
                </p:oleObj>
              </mc:Choice>
              <mc:Fallback>
                <p:oleObj name="Document" r:id="rId3" imgW="13317665" imgH="9511702" progId="Word.Documen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8363" y="1147763"/>
                        <a:ext cx="7345362" cy="524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15762" y="2593074"/>
            <a:ext cx="3997683" cy="1692323"/>
          </a:xfrm>
        </p:spPr>
        <p:txBody>
          <a:bodyPr/>
          <a:lstStyle/>
          <a:p>
            <a:r>
              <a:rPr lang="ro-RO" dirty="0"/>
              <a:t>ANGAJATII AU RASPUNS AFIRMATIV CAMPANIEI SI O VOR FACE CU ORICE OCAZIE!</a:t>
            </a:r>
          </a:p>
        </p:txBody>
      </p:sp>
    </p:spTree>
    <p:extLst>
      <p:ext uri="{BB962C8B-B14F-4D97-AF65-F5344CB8AC3E}">
        <p14:creationId xmlns:p14="http://schemas.microsoft.com/office/powerpoint/2010/main" val="192765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226</TotalTime>
  <Words>205</Words>
  <Application>Microsoft Office PowerPoint</Application>
  <PresentationFormat>Ecran lat</PresentationFormat>
  <Paragraphs>23</Paragraphs>
  <Slides>10</Slides>
  <Notes>1</Notes>
  <HiddenSlides>0</HiddenSlides>
  <MMClips>0</MMClips>
  <ScaleCrop>false</ScaleCrop>
  <HeadingPairs>
    <vt:vector size="8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Rage Italic</vt:lpstr>
      <vt:lpstr>Parallax</vt:lpstr>
      <vt:lpstr>Document</vt:lpstr>
      <vt:lpstr>Prezentare PowerPoint</vt:lpstr>
      <vt:lpstr>PREMII PENTRU RECOMANDARI</vt:lpstr>
      <vt:lpstr>ANGAJATUL LUNII</vt:lpstr>
      <vt:lpstr>REVISTA INTERNA R.NEWS</vt:lpstr>
      <vt:lpstr>CAMPIONATUL INTERN DE FOTBAL</vt:lpstr>
      <vt:lpstr>ZIUA COPIILOR  MOS CRACIUN</vt:lpstr>
      <vt:lpstr>PREMIEM CU BURSA ANUALA COPIII ANGAJATILOR CERSANIT SI ROVESE CARE FAC DOVARA MERITELOR DEOSEBITE LA INVATATURA    BURSA DE MERIT                            </vt:lpstr>
      <vt:lpstr>PRETUIESTE VIATA, PRETUIESTE NATURA!</vt:lpstr>
      <vt:lpstr>PROIECT DONARE SANGE</vt:lpstr>
      <vt:lpstr>INCA NU TE-AM CONVINS SA FACI PARTE DIN ECHIPA CERSANIT?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ANGAJATUL LUNII</dc:title>
  <dc:creator>Delia Nechifor</dc:creator>
  <cp:lastModifiedBy>Elena Curelaru</cp:lastModifiedBy>
  <cp:revision>25</cp:revision>
  <dcterms:created xsi:type="dcterms:W3CDTF">2017-05-18T08:32:09Z</dcterms:created>
  <dcterms:modified xsi:type="dcterms:W3CDTF">2019-05-21T13:05:30Z</dcterms:modified>
</cp:coreProperties>
</file>